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003399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55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8888DA-34A3-4A0F-B99E-847CEA6A9EA7}" type="datetimeFigureOut">
              <a:rPr lang="ja-JP" altLang="en-US"/>
              <a:pPr>
                <a:defRPr/>
              </a:pPr>
              <a:t>2021/10/12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E50CAB-1AAB-41C5-8FEC-3FFB0576AD5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9A94A-326F-4C80-9F36-85D9CA091B57}" type="datetimeFigureOut">
              <a:rPr lang="ja-JP" altLang="en-US"/>
              <a:pPr>
                <a:defRPr/>
              </a:pPr>
              <a:t>2021/10/12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1A2D44-6D80-4575-8B63-764DD2B1DCF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BF0441-A7A1-4FAB-B0D2-1079CC0A729B}" type="datetimeFigureOut">
              <a:rPr lang="ja-JP" altLang="en-US"/>
              <a:pPr>
                <a:defRPr/>
              </a:pPr>
              <a:t>2021/10/12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1980ED-3546-4A13-91F8-D703CE321CE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20F935-2174-4363-B8A7-25CE29A079F0}" type="datetimeFigureOut">
              <a:rPr lang="ja-JP" altLang="en-US"/>
              <a:pPr>
                <a:defRPr/>
              </a:pPr>
              <a:t>2021/10/12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EBB89-E15E-4270-8EB4-690DCE6939A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C1F5C-5CB9-46E3-B06A-3CA169237F3F}" type="datetimeFigureOut">
              <a:rPr lang="ja-JP" altLang="en-US"/>
              <a:pPr>
                <a:defRPr/>
              </a:pPr>
              <a:t>2021/10/12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F45D0F-95BE-4A17-9988-995F772FEA4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DB1A0A-33BF-47AE-A45B-6098A90D0B26}" type="datetimeFigureOut">
              <a:rPr lang="ja-JP" altLang="en-US"/>
              <a:pPr>
                <a:defRPr/>
              </a:pPr>
              <a:t>2021/10/12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E697A4-5278-497A-9CAC-3929955CE5D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90F56-401E-4D52-BD81-BED4347901D8}" type="datetimeFigureOut">
              <a:rPr lang="ja-JP" altLang="en-US"/>
              <a:pPr>
                <a:defRPr/>
              </a:pPr>
              <a:t>2021/10/12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6068BB-46FA-4EE5-AA51-A5BF5E4CF96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DB540F-2DB9-4E02-9368-62FAD5E6F727}" type="datetimeFigureOut">
              <a:rPr lang="ja-JP" altLang="en-US"/>
              <a:pPr>
                <a:defRPr/>
              </a:pPr>
              <a:t>2021/10/12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F2AE19-FB7D-49EA-A93B-9D34BFF25FA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D54AB3-D9AE-47E3-A32C-EDC811C015B3}" type="datetimeFigureOut">
              <a:rPr lang="ja-JP" altLang="en-US"/>
              <a:pPr>
                <a:defRPr/>
              </a:pPr>
              <a:t>2021/10/12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14737-8583-46C9-9C60-89B36E9E74D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A310DF-C9F6-4AD2-9107-C7B74A4A9C0F}" type="datetimeFigureOut">
              <a:rPr lang="ja-JP" altLang="en-US"/>
              <a:pPr>
                <a:defRPr/>
              </a:pPr>
              <a:t>2021/10/12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4A984E-7AFD-4962-8338-F0B5CACC700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2897E4-FBC6-402A-A437-A7E894CA7F2A}" type="datetimeFigureOut">
              <a:rPr lang="ja-JP" altLang="en-US"/>
              <a:pPr>
                <a:defRPr/>
              </a:pPr>
              <a:t>2021/10/12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27A55-E786-4327-9281-A03F0378CF3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00DC"/>
            </a:gs>
            <a:gs pos="12000">
              <a:srgbClr val="0000DC"/>
            </a:gs>
            <a:gs pos="100000">
              <a:srgbClr val="000066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FBC706B-FCB6-4B00-AE68-409E58D1D1E2}" type="datetimeFigureOut">
              <a:rPr lang="ja-JP" altLang="en-US"/>
              <a:pPr>
                <a:defRPr/>
              </a:pPr>
              <a:t>2021/10/12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637B178-B4CD-41A2-B4CE-F4AD21CEC23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95288" y="549275"/>
            <a:ext cx="8351837" cy="5832475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611560" y="925513"/>
            <a:ext cx="7776790" cy="2935535"/>
          </a:xfrm>
          <a:prstGeom prst="rect">
            <a:avLst/>
          </a:prstGeom>
          <a:solidFill>
            <a:srgbClr val="000066"/>
          </a:solidFill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</a:t>
            </a:r>
            <a:r>
              <a:rPr lang="en-US" altLang="ja-JP" sz="3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</a:t>
            </a:r>
            <a:r>
              <a:rPr lang="ja-JP" altLang="en-US" sz="3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回日本婦人科がん分子標的研究会利益相反 開示</a:t>
            </a:r>
            <a:r>
              <a:rPr lang="en-US" altLang="ja-JP" sz="4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sz="4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800" i="1" dirty="0">
                <a:solidFill>
                  <a:srgbClr val="FFFF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所属・氏名</a:t>
            </a:r>
          </a:p>
        </p:txBody>
      </p:sp>
      <p:sp>
        <p:nvSpPr>
          <p:cNvPr id="2052" name="テキスト ボックス 4"/>
          <p:cNvSpPr txBox="1">
            <a:spLocks noChangeArrowheads="1"/>
          </p:cNvSpPr>
          <p:nvPr/>
        </p:nvSpPr>
        <p:spPr bwMode="auto">
          <a:xfrm>
            <a:off x="827088" y="4868863"/>
            <a:ext cx="7705725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ja-JP" altLang="en-US" sz="26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演題発表に関連し、開示すべき利益相反関係</a:t>
            </a:r>
            <a:r>
              <a:rPr lang="ja-JP" altLang="en-US" sz="26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</a:t>
            </a:r>
            <a:endParaRPr lang="en-US" altLang="ja-JP" sz="2600" dirty="0" smtClean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lang="ja-JP" altLang="en-US" sz="26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ある企業</a:t>
            </a:r>
            <a:r>
              <a:rPr lang="ja-JP" altLang="en-US" sz="26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などはありません。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29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con12</dc:creator>
  <cp:lastModifiedBy>con12</cp:lastModifiedBy>
  <cp:revision>13</cp:revision>
  <dcterms:created xsi:type="dcterms:W3CDTF">2012-08-17T07:21:12Z</dcterms:created>
  <dcterms:modified xsi:type="dcterms:W3CDTF">2021-10-12T06:52:31Z</dcterms:modified>
</cp:coreProperties>
</file>