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5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2021/10/12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560" y="925513"/>
            <a:ext cx="777679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回日本婦人科がん分子標的研究会利益相反 開示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演題発表に関連し、開示すべき利益相反関係</a:t>
            </a:r>
            <a:r>
              <a:rPr lang="ja-JP" altLang="en-US" sz="2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lang="en-US" altLang="ja-JP" sz="26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ある企業</a:t>
            </a:r>
            <a:r>
              <a:rPr lang="ja-JP" altLang="en-US" sz="2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13</cp:revision>
  <dcterms:created xsi:type="dcterms:W3CDTF">2012-08-17T07:21:12Z</dcterms:created>
  <dcterms:modified xsi:type="dcterms:W3CDTF">2021-10-12T06:52:31Z</dcterms:modified>
</cp:coreProperties>
</file>